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09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DEA632-E2C6-4F8D-97AB-1B8F16A16A0A}">
          <p14:sldIdLst>
            <p14:sldId id="256"/>
            <p14:sldId id="2496"/>
            <p14:sldId id="2545"/>
            <p14:sldId id="2546"/>
            <p14:sldId id="2547"/>
            <p14:sldId id="2548"/>
            <p14:sldId id="2549"/>
            <p14:sldId id="2550"/>
            <p14:sldId id="2552"/>
            <p14:sldId id="2564"/>
          </p14:sldIdLst>
        </p14:section>
        <p14:section name="교육과정" id="{1929C56E-9881-44AA-8E42-196EC967E37A}">
          <p14:sldIdLst>
            <p14:sldId id="2490"/>
            <p14:sldId id="2529"/>
            <p14:sldId id="2531"/>
            <p14:sldId id="2532"/>
          </p14:sldIdLst>
        </p14:section>
        <p14:section name="교육과정" id="{32570A38-BFA7-48D5-AC99-81FA9B423C4C}">
          <p14:sldIdLst>
            <p14:sldId id="2533"/>
            <p14:sldId id="2534"/>
            <p14:sldId id="2535"/>
            <p14:sldId id="2536"/>
          </p14:sldIdLst>
        </p14:section>
        <p14:section name="교육과정" id="{ED605956-F698-476E-8876-485380BB857B}">
          <p14:sldIdLst>
            <p14:sldId id="2537"/>
            <p14:sldId id="2538"/>
            <p14:sldId id="2539"/>
            <p14:sldId id="2540"/>
          </p14:sldIdLst>
        </p14:section>
        <p14:section name="교육과정" id="{85CAF41B-8C89-461C-91B9-B9514727A777}">
          <p14:sldIdLst>
            <p14:sldId id="2541"/>
            <p14:sldId id="2542"/>
            <p14:sldId id="2543"/>
            <p14:sldId id="2553"/>
            <p14:sldId id="2544"/>
          </p14:sldIdLst>
        </p14:section>
        <p14:section name="교육과정" id="{0EE0E26C-A4B5-4E49-91D2-C1D155A4550D}">
          <p14:sldIdLst>
            <p14:sldId id="2554"/>
            <p14:sldId id="2555"/>
            <p14:sldId id="2556"/>
            <p14:sldId id="2559"/>
            <p14:sldId id="2560"/>
            <p14:sldId id="2561"/>
            <p14:sldId id="2562"/>
            <p14:sldId id="2563"/>
          </p14:sldIdLst>
        </p14:section>
        <p14:section name="5. 현업 문제 PBL 멘토링 교육" id="{C21171B3-BA3E-4CFF-8C3C-433F9E7A99CB}">
          <p14:sldIdLst>
            <p14:sldId id="2492"/>
            <p14:sldId id="2495"/>
            <p14:sldId id="2518"/>
            <p14:sldId id="2509"/>
            <p14:sldId id="2510"/>
            <p14:sldId id="2511"/>
            <p14:sldId id="2512"/>
            <p14:sldId id="2514"/>
            <p14:sldId id="2513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E67"/>
    <a:srgbClr val="5B567F"/>
    <a:srgbClr val="566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90" d="100"/>
          <a:sy n="90" d="100"/>
        </p:scale>
        <p:origin x="8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40" Type="http://schemas.openxmlformats.org/officeDocument/2006/relationships/slide" Target="slides/slide39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3F82C-9983-4F8B-9C62-BE5E6D2FCD5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58E1B-0C55-427B-9D9C-AAB38B1E2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400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D03A29-8A37-491C-AA17-990CC986EFC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320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BEBEE-6BC4-2524-7D6B-6865519C8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2182A9-E550-D43B-0F2D-8482A44AE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198311-4454-A211-5F3B-B95CB36B1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D9499D-3D64-8DFD-07A3-C2E7F5D40D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9525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D66FE-18EA-0EB5-51F7-CA708D653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369323-F5E1-A3EB-CB74-710CF9AD3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1C0940-1A51-9447-3208-47FAABBE3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B53F47-5E6D-DDA8-568F-C72B96390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3872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42B32-6172-C430-8E8B-4489ADB4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6D10A9-39CD-2364-8E0B-E6FBAFC54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7A8284-A971-B1B7-AD2F-8E01CEF0F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B96207-0422-00A1-8F79-1645DB070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9476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C274A-9F86-3C89-8DD5-132B0A618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D68139-6F07-6265-183B-F4860BCA99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25AB19-8958-0A8A-2244-B22FCDF5A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80BDF8-8B02-FE6D-42EC-88DE2FAC4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7048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6D03C-F924-7829-B409-2D1B79A8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317F76-500B-2D44-26A1-F8BE94C82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AF1BDB-CD78-E23D-FBD1-4457DCC2F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80613B-0CF8-29F1-9249-90CE1B7D2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8102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7959E-BD82-4DA4-79C1-58D137B8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804125-7F6F-AB95-DF45-55ACDDCE8E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D200C6-E441-C889-C196-2818E8BC3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329120-1A8E-CC19-1766-694BCE18AD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1813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DB65E-D7DB-3A2B-2DF9-A931169FB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510ECA-5719-B0CF-10AC-1DB11E1DF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AE39FF-9F6C-D8F2-80EC-C9795AABA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F507F9-4B4D-E437-FB32-448499FFA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2121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3D7A3-2439-49DA-B2D7-245F773C5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196C22-75DC-F316-099A-93DAD50A1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3DFDB7-AF55-E562-D2C5-81A6283B9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5212F2-50E5-2910-C3EF-E5E0E8CB3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9136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4A940-D74A-3E0C-66C8-6DD81F4CC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351427-091A-837D-6F6D-31EA6D126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AA859D-F394-AF45-E1DE-CE1CCBA95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62B9EC-1764-ED43-49B3-955908392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0335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A7A-C137-77CE-1D5F-3A4F0B8E8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CD8446-6728-8948-C466-93E305880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1AB9D4-4E99-931C-6995-A972A6D13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F88365-61D7-C257-D78E-D4294C759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1774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54144-AA8D-0571-419B-C57A3AB1F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8B5B3E-00A0-886B-743F-DD74F5B168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30A522-BE17-A11A-FE91-1D63FA4E1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E31140-D2C0-EBAD-4F69-12E5E508F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1993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3741-9615-618C-8C3E-0357FA31B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2875C-D5B2-2891-6CDE-F7DBF638C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42546C-2AEE-D26A-128C-D7D85DC33B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B69711-535D-9143-3F28-33565713A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979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35EDB-7E50-10B4-0C93-85BF26111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1636B2-F41C-8C97-CA79-5CF846B6D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DCB5D4-68D0-F0CF-F001-7C05FCD0F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D01057-338B-7638-3C1E-BFFB93BBA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1621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6B6FB-4B1F-51CE-9E2B-B838C8EE7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4BE9BB-5342-4413-F38E-371EB418E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57F617-2376-FC5A-6712-D6277EE9B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B108A0-C323-1E64-814D-2368A5FC95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7817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6321-65E8-1BF2-D9F1-1D0CF97B1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1E1567-D3F6-5676-A834-14466BF02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C79BC2-F3EA-4ECF-0A7F-76F94974C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F8C487-BFE7-E67D-CAF9-4D6D33646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2698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DFD5B-16DF-971B-B418-EFE2B8DD7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A5F579-37DE-759E-A774-42966372C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D3087B-868E-6AE3-E35C-61E1515CC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9A76BD-7FD2-AEE1-DEE4-103DD29D99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3234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BA6A8-4DAA-D11D-E951-649DCEC7F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318039-4EDE-F3F3-650F-AA48BAF76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1796E-D26A-0032-7EB9-B7745AD90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C13BB5-7836-84D5-0C6C-FDF7C29EF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3458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4BACB-DD84-7F5A-E608-2BE8C9D84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78DEC6-0E77-355D-5ED4-AAFEFA7CF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AD5141-D1CF-525A-EF8E-76CA48649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CB6B4-1888-E74B-A62B-B876EB808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8808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2BFBB-EB28-D5D2-5F75-7A15E34D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8B92F-BC00-1C06-7E01-1E7FF1F459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25A421-4E96-9C84-3E94-F5E3FD019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9B4742-B4B8-084C-08D3-09973C29AB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5900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55064-B44A-0E43-CB0A-8B62B904D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D0C527-60C6-6C87-6412-2D6BC458BF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CCD2C2-A14D-DB9E-7DFC-753921D38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DE7B30-203B-9D58-0494-8F631A77A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32368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374BD-3C99-3A3B-EC91-B13845BA5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1BA3F8-6D8C-EED7-3FB8-CAE0AE64F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732402-D490-DFC1-E9AF-733478E0F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B6EDC3-314E-E6D9-E4BB-C5C1D2D30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1150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177D3-A95C-0665-DB49-950857D17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05071F-BDE0-4897-1BCE-65A3EA7FD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C2C195-09C2-42A3-8723-FE8A96BCC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1B197-1220-AD7C-6FC1-3EE3EA05C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24062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28465-4565-D310-CF4B-D5A137BEC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1C7E21-81B6-C0E4-4CA2-9831FED56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969E70-6AA1-0A17-B242-9CD741D9E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DDB172-870F-8A15-8C91-6CEFE464D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07093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AEDE0-B0EF-77C6-84E1-1002C7B2F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8C684F-C49E-928D-F018-060D90341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B59193-0B71-A618-56DD-60EDDD44F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4DEFD7-57B0-E045-5B79-AA2B2246D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3668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0BED9-F371-B9C7-8690-6A53A0B1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745C21-CF04-603D-9D41-5BDB63DA4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C27C3B-B25C-0B5D-F70C-42E952C7C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C92480-7762-F90D-AADA-33DA7B80D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0326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53C32-15DD-5698-EAE9-B1BE37513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E51024-F464-D803-5356-64EBCA647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66BB-9A01-7C05-FE11-C6BB5DF98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46173F-E28F-A18C-DB0A-63B84BC40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85405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4B045-0E01-7A7E-FB60-C7659DD0F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270F6E-36CD-8C7E-EEB5-8F59526D3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359A3F-84E0-8B29-8D9F-6E1FCC8CA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3ED19D-32C4-CCDB-93B2-7973A29E0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78508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B191-DA33-0F52-1C4B-BA873A620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2D6BBD-1D49-7267-D44D-B9EBB4D5C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F0A34C-F510-8272-DF6D-9AC455BB4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54854E-B665-B593-01C0-91173955E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48405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0E098-D8E9-838E-737E-52F6D12E5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50FC37-13C5-C6EE-895E-C7E34B8A9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F28DB1-B2DA-AD09-D97D-FED483D2A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C5A40E-EA05-9EAA-902E-63F82F68B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76729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2CD97-78AC-3539-6799-A9064A6B3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93E78E-35C2-11EE-0A8B-81C4529008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EA33B8-7D49-24EE-9CE0-D4B7A0D9B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DF253B-765F-3780-656B-7C34EE3B3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45869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5A7FC-B206-08EB-27A1-321127ECD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6F6467-8912-E74D-0837-C9C553B03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A4F97F-9DBE-B093-349E-47E1DA131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024300-56D8-E4B8-4CE4-5D0F69C64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3649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12D8C-1B8A-06EC-6F46-A71BA6E87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553981-F047-19AB-B9EA-64D602D1B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ABEDAA-5966-ECEE-53D7-D7BC39819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FA5EDD-8C7B-AEEC-2F98-12FFB2847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4133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47B49-46EB-53E3-985C-2249BCCF4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A4081C-5D6A-B9A3-F249-8E793AD8A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5C1B43-B772-6891-B717-BBC487B76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F94292-CB15-21DF-C849-C36356B62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4518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A1334-BD9B-58FC-76E8-CCA10D2E4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19C140-C483-BD78-ED9C-FD0E52BA5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0D4984-A428-8238-8DD3-EFC17B948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30A5C4-00A8-F783-A29E-2B7D3ECFAC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8335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B988B-DF44-1395-C6DE-5119E9FFB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69DB93-29D3-B3C9-B394-C6009D130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F183A-E239-37C6-56FA-E1543BAB8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9944B9-D54E-DF48-53E7-374E3B1E9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7922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DA04D-4A10-8977-F132-692BA7635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902F10-FEEF-57E3-11AE-D047CAE90D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DF4856-A279-09F1-3512-3826224C7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D4BFE5-F067-170C-500F-4392222EAD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949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DE16F-1A05-1DF4-9842-E7D3ADDEF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272239-3133-911F-7521-344ED689F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DEFC0C-FC8F-D89A-4816-451F726A1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29D984-BE86-B919-DF14-604682433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E9770-4254-5145-BCEF-5013452B575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658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73602-0913-0573-09B3-DCB2C19DE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6C778E-CF00-3C2F-7F5F-5F9B5549F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7B29CD-1489-354F-8B47-E28C3BEEC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3C32E-4EE9-4D79-9AFF-042FA431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69D4A-EB01-DBBE-3B33-157742B0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15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2155E-C5C8-059B-8A05-64F430BA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FDF975-92C6-724C-45E1-6FADB384D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5E27C6-76A4-2176-26AE-2E8E9C8AA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79ECB9-DE15-EBD3-1CFE-59CD518A2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91D5B0-1DE2-03C2-C0AB-C4D8375D8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558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181378-DADB-BF10-2E12-D7E138C40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B52A4-22BD-F505-A054-EC1D6E2AD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84B2-DE4F-4000-5EA5-7C9DD7CD2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06FAA-77C5-23DA-ABA4-06D17FC7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19FE24-9363-87C0-8044-CC53A27B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208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커리큘럼_상세 커리큘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8">
            <a:extLst>
              <a:ext uri="{FF2B5EF4-FFF2-40B4-BE49-F238E27FC236}">
                <a16:creationId xmlns:a16="http://schemas.microsoft.com/office/drawing/2014/main" id="{61F7B32C-D00F-CDA7-CCB7-9424CD768B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3385" y="338260"/>
            <a:ext cx="8758109" cy="3966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커리큘럼</a:t>
            </a:r>
          </a:p>
        </p:txBody>
      </p:sp>
      <p:sp>
        <p:nvSpPr>
          <p:cNvPr id="7" name="텍스트 개체 틀 60">
            <a:extLst>
              <a:ext uri="{FF2B5EF4-FFF2-40B4-BE49-F238E27FC236}">
                <a16:creationId xmlns:a16="http://schemas.microsoft.com/office/drawing/2014/main" id="{7AF35CEB-6702-9ADA-47B9-2370D9C550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3385" y="769150"/>
            <a:ext cx="7096384" cy="2616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3pPr>
            <a:lvl4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4pPr>
            <a:lvl5pPr>
              <a:defRPr sz="1400" b="0" i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5pPr>
          </a:lstStyle>
          <a:p>
            <a:pPr lvl="0"/>
            <a:r>
              <a:rPr kumimoji="1" lang="ko-KR" altLang="en-US" dirty="0"/>
              <a:t>상세 커리큘럼</a:t>
            </a:r>
          </a:p>
        </p:txBody>
      </p:sp>
      <p:sp>
        <p:nvSpPr>
          <p:cNvPr id="8" name="텍스트 개체 틀 58">
            <a:extLst>
              <a:ext uri="{FF2B5EF4-FFF2-40B4-BE49-F238E27FC236}">
                <a16:creationId xmlns:a16="http://schemas.microsoft.com/office/drawing/2014/main" id="{6652A889-B3B4-8766-BEC5-184E8F2E4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267" y="338260"/>
            <a:ext cx="628489" cy="3966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00</a:t>
            </a:r>
            <a:endParaRPr kumimoji="1" lang="ko-KR" altLang="en-US" dirty="0"/>
          </a:p>
        </p:txBody>
      </p:sp>
      <p:sp>
        <p:nvSpPr>
          <p:cNvPr id="2" name="그림 개체 틀 67">
            <a:extLst>
              <a:ext uri="{FF2B5EF4-FFF2-40B4-BE49-F238E27FC236}">
                <a16:creationId xmlns:a16="http://schemas.microsoft.com/office/drawing/2014/main" id="{1EDBE81E-424D-E8F8-4A1F-42EA5B4424C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90968" y="1198242"/>
            <a:ext cx="11418739" cy="48027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72000" rIns="180000" anchor="ctr" anchorCtr="0"/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kumimoji="1" lang="ko-KR" altLang="en-US" dirty="0"/>
              <a:t>교육 과정 제목 한 줄 작성 </a:t>
            </a:r>
            <a:r>
              <a:rPr kumimoji="1" lang="en-US" altLang="ko-KR" dirty="0"/>
              <a:t>-</a:t>
            </a:r>
            <a:r>
              <a:rPr kumimoji="1" lang="ko-KR" altLang="en-US" dirty="0"/>
              <a:t>없다면 삭제하고 표는 보기 좋은 위치로 재배치 해주세요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45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C6DE0-6AFE-1688-ED92-61251B7E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D296D-8FB0-0F7F-8D31-D0737C551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676F91-B553-9B81-3EC5-A2F248A9B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98D56-44AC-6018-3612-A5F90A98A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A79F5-6754-D63E-991C-691DB6C3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0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D2F91-7DAD-613B-587B-CBF126D4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8327E5-F443-2A43-0BE6-6C7B26CF2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AAA5DE-32FF-1F12-0D58-45390931D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14D8D-AD1E-5DD6-C431-64D5AD4F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A7704-7BCD-AA40-D342-D5AEE74C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1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43356-E914-D256-C8B7-CEC5EEBD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58DE7-0ADD-3153-987B-99724FF43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073E3F-AC22-C1E8-B5FD-06B269216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00FFA0-F005-90DB-6ED4-A415174D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439EDB-7279-99D9-6637-AD676FEA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70E1D7-5CE9-502B-2A5C-7C7D0179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82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C28B7-1A94-834A-8956-A74F20861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2E2C8C-E5CB-9746-6EC8-7F09541EF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4DF962-B994-E62B-38C5-22992EE4F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5AB24C-F070-3B25-E0CF-EC389BE11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014C44-4492-9E59-A852-FDD6615AC2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BBDD98-8CAB-18E5-60A5-27DD42D85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5BEA2B-C929-91C2-C441-844A8AB65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A53FD5-6C64-762F-B8D1-BB127544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9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3808-B705-9F03-D688-7802E899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1A027D-09CF-54CA-AD75-547BBE912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D5A-4C1A-B34B-5789-7FFDCAAFA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095C8F-18EE-DC59-705B-2109F010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81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F0F0DB-FE54-75D1-27DE-70CF48DF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A6B04E-F809-C280-0B33-03230375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D86CDC-3BD0-A801-C198-C43DBDDA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49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FFA99-CAF6-0784-C092-0D26739CB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58D3F-0338-A001-296A-B67F03E0D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1DDA89-84EB-4551-ADAB-8DB31459E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0978F4-FBE0-E70D-BE54-AC34A40E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395483-D372-6A20-86AC-7E62305BF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62B05A-5333-D453-3F0D-A742DF6A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072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13357-4CF4-B52A-21B9-14FEA82E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A4549E-D629-E70B-E7BC-0BF8C4A29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CAEE35-D934-930E-3D11-42F29CBD5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E1C319-5D3E-9218-318B-54D97A89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EE98A2-9499-16A1-22CC-EF2CB60C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198B2C-440A-BF7A-DA56-6155BEC7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783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ACF041-EA3B-1BA7-228B-DADA855B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248C2-9DF5-0ABB-89FF-AB4FCC305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DEF54-A1B7-0A65-9FF0-EA229BCA9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D974BA-BE36-4DC8-A0A8-39C5C1060ADC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111E5-48FC-2339-A529-8DD09E142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37DDE3-217E-E20F-4042-129701F176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8352E9-303E-444D-8933-3F050D9A9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78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39.xml.rels><?xml version="1.0" encoding="UTF-8" standalone="yes"?>
<Relationships xmlns="http://schemas.openxmlformats.org/package/2006/relationships"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7D04A-4AAF-93D0-D45D-B71030034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8533-1728-95D1-73CB-0777207A3E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현업 문제 </a:t>
            </a:r>
            <a:r>
              <a:rPr lang="en-US" altLang="ko-KR" dirty="0"/>
              <a:t>PBL </a:t>
            </a:r>
            <a:r>
              <a:rPr lang="ko-KR" altLang="en-US" dirty="0"/>
              <a:t>멘토링 교육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5B9B43-EF97-ED9E-0739-FCB0B3637E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A23F6666-54B1-22CD-4115-DF2FF7F59DC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90968" y="935699"/>
            <a:ext cx="11418739" cy="480270"/>
          </a:xfrm>
        </p:spPr>
        <p:txBody>
          <a:bodyPr/>
          <a:lstStyle/>
          <a:p>
            <a:r>
              <a:rPr kumimoji="1"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디테일한 이론 교육 일정 관리 및 프로젝트 멘토링으로 수준 높은 결과물 기획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1D525C-FA72-4A2A-2BDA-F9663AC9D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288" y="361520"/>
            <a:ext cx="2000250" cy="276225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E37A03BC-56D0-CDF7-A6DC-3F6F43748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673" y="1857952"/>
            <a:ext cx="9716654" cy="4312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35CDC838-5CD4-9B92-3F5B-6B72017F2A69}"/>
              </a:ext>
            </a:extLst>
          </p:cNvPr>
          <p:cNvSpPr txBox="1"/>
          <p:nvPr/>
        </p:nvSpPr>
        <p:spPr>
          <a:xfrm>
            <a:off x="1237673" y="6304282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1" lang="ko-KR" altLang="en-US" sz="1400" dirty="0">
                <a:solidFill>
                  <a:srgbClr val="FFFFFF">
                    <a:lumMod val="5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표준 멘토링 마일스톤</a:t>
            </a:r>
            <a:r>
              <a:rPr kumimoji="1" lang="en-US" altLang="ko-KR" sz="1400" dirty="0">
                <a:solidFill>
                  <a:srgbClr val="FFFFFF">
                    <a:lumMod val="5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400" dirty="0">
                <a:solidFill>
                  <a:srgbClr val="FFFFFF">
                    <a:lumMod val="5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일정관리 예시</a:t>
            </a:r>
          </a:p>
        </p:txBody>
      </p:sp>
    </p:spTree>
    <p:extLst>
      <p:ext uri="{BB962C8B-B14F-4D97-AF65-F5344CB8AC3E}">
        <p14:creationId xmlns:p14="http://schemas.microsoft.com/office/powerpoint/2010/main" val="997204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3265</Words>
  <Application>Microsoft Office PowerPoint</Application>
  <PresentationFormat>와이드스크린</PresentationFormat>
  <Paragraphs>495</Paragraphs>
  <Slides>1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Noto Sans KR</vt:lpstr>
      <vt:lpstr>Pretendard</vt:lpstr>
      <vt:lpstr>Pretendard Medium</vt:lpstr>
      <vt:lpstr>Pretendard SemiBold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임 진현</dc:creator>
  <cp:lastModifiedBy>임 진현</cp:lastModifiedBy>
  <cp:revision>29</cp:revision>
  <dcterms:created xsi:type="dcterms:W3CDTF">2026-01-11T12:56:14Z</dcterms:created>
  <dcterms:modified xsi:type="dcterms:W3CDTF">2026-02-24T18:50:47Z</dcterms:modified>
</cp:coreProperties>
</file>